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0" r:id="rId4"/>
    <p:sldId id="261" r:id="rId5"/>
    <p:sldId id="281" r:id="rId6"/>
    <p:sldId id="262" r:id="rId7"/>
    <p:sldId id="280" r:id="rId8"/>
    <p:sldId id="264" r:id="rId9"/>
    <p:sldId id="266" r:id="rId10"/>
    <p:sldId id="265" r:id="rId11"/>
    <p:sldId id="267" r:id="rId12"/>
    <p:sldId id="27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8/15/2022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8/15/2022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June </a:t>
            </a:r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3" y="0"/>
            <a:ext cx="1713052" cy="22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2022:</a:t>
            </a:r>
          </a:p>
          <a:p>
            <a:pPr lvl="4"/>
            <a:r>
              <a:rPr lang="en-US" dirty="0"/>
              <a:t>481.21 hours of service were donated</a:t>
            </a:r>
          </a:p>
          <a:p>
            <a:pPr lvl="4"/>
            <a:r>
              <a:rPr lang="en-US" dirty="0"/>
              <a:t>52 new volunteers</a:t>
            </a:r>
          </a:p>
          <a:p>
            <a:pPr lvl="4"/>
            <a:r>
              <a:rPr lang="en-US" dirty="0"/>
              <a:t>64 active volunteers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28 dogs, 64 puppies, 1 cat and 133 kittens and 6 rabbits entered the Department’s Foster Care Program for a total of 232 animals in the month of June 2022.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16 cats were spayed or neutered and released in June 2022. Since 2013, 16,000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172 dogs, 113 puppies, 9 cats, and 151 kittens under 5 months of age were adopted for a total of 445 animals adopted from Kern County Animal Shelters in June of 2022.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22860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JUNE 2022</a:t>
            </a: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122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169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 21 FVRCP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977 dogs, 466 puppies under 5 months, 104 cats and 331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4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279 dogs, 347 puppies under 5 months, 19 cats and 52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622C-2720-4588-9F8B-D4E3990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E340B-0257-4D61-92D4-40E43D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F31A20-68B7-493F-9F3C-09989ED55C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2170664"/>
            <a:ext cx="1849724" cy="231215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B159A8A-E4F1-4B4D-8DBD-A939EC92D2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444" y="2177222"/>
            <a:ext cx="1481199" cy="19176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F12F8-E26D-46FC-84BA-4F17EF737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6367" y="4482819"/>
            <a:ext cx="1933351" cy="1933351"/>
          </a:xfrm>
          <a:prstGeom prst="rect">
            <a:avLst/>
          </a:prstGeom>
        </p:spPr>
      </p:pic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6510B1CB-8DBF-B382-71FB-B2E42E023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57" y="2177222"/>
            <a:ext cx="2438400" cy="3048000"/>
          </a:xfrm>
          <a:prstGeom prst="rect">
            <a:avLst/>
          </a:prstGeom>
        </p:spPr>
      </p:pic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38C2F6F-0190-730B-1B38-9608223D0A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1999"/>
            <a:ext cx="1850729" cy="18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8 dogs were returned to their owners in the field in June 2022.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35 dogs were secured on property by Animal Control Officers in June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6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47833"/>
              </p:ext>
            </p:extLst>
          </p:nvPr>
        </p:nvGraphicFramePr>
        <p:xfrm>
          <a:off x="1981200" y="990600"/>
          <a:ext cx="5715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JUNE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F153-8E45-42FC-BC3D-B65D752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PET LICENSING WITH DOCUPET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6B754-4689-4362-B4C4-E7BE9BDF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48" y="2683248"/>
            <a:ext cx="4185117" cy="2790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2013-71A9-4718-820F-0C01C483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8" cy="5927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24230</TotalTime>
  <Words>276</Words>
  <Application>Microsoft Office PowerPoint</Application>
  <PresentationFormat>On-screen Show (4:3)</PresentationFormat>
  <Paragraphs>69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PowerPoint Presentation</vt:lpstr>
      <vt:lpstr>Adoption Promotions</vt:lpstr>
      <vt:lpstr>Field Services</vt:lpstr>
      <vt:lpstr>   PET LICENSING WITH DOCUPET   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391</cp:revision>
  <cp:lastPrinted>2022-04-20T18:47:11Z</cp:lastPrinted>
  <dcterms:created xsi:type="dcterms:W3CDTF">2016-01-04T18:12:42Z</dcterms:created>
  <dcterms:modified xsi:type="dcterms:W3CDTF">2022-08-15T19:51:52Z</dcterms:modified>
</cp:coreProperties>
</file>